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</Relationships>

</file>

<file path=ppt/media/image1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DataAnalystJobs/DataAnalystJobs' TargetMode='External' Type='http://schemas.openxmlformats.org/officeDocument/2006/relationships/hyperlink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358909E9-4F3B-4A63-8709-443FAA88891A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us">
                <a:hlinkClick r:id="rId6"/>
              </a:rPr>
              <a:t>Data Analyst Jobs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78F1206F-F2DD-48A7-87B6-E6F64C23CC81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9/27/2023 10:45:38 AM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ata Analyst Jobs" id="2" name="slide2">
            <a:extLst>
              <a:ext uri="{FF2B5EF4-FFF2-40B4-BE49-F238E27FC236}">
                <a16:creationId xmlns:a16="http://schemas.microsoft.com/office/drawing/2014/main" id="{C4F571EF-A754-477C-AFC3-D5435825AF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109" y="0"/>
            <a:ext cx="1137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2023-09-27T10:45:41Z</dcterms:created>
  <dcterms:modified xsi:type="dcterms:W3CDTF">2023-09-27T10:45:41Z</dcterms:modified>
</cp:coreProperties>
</file>

<file path=docProps/thumbnail.jpeg>
</file>